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0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72C4D-352B-4476-A3A1-4C620432F2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D5A4875-8134-4D71-84EC-08D3553E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A93762-F38E-4181-B152-03116A0BF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5422-5617-44CE-84A7-DD99DB20034F}" type="datetimeFigureOut">
              <a:rPr lang="de-CH" smtClean="0"/>
              <a:t>28.04.2020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5EDE64-5199-4853-8B80-4B35849F1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3109AA-7B88-49EE-867A-745B9D1CC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3EFA-D5D3-4E7A-A3A6-D5FEC57EB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457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D8BADF-66E1-453F-81E6-435FF8B24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F4E946A-C547-4F03-81E2-69918659A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FCE59D-13EC-41FE-9506-D28DDEFD9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5422-5617-44CE-84A7-DD99DB20034F}" type="datetimeFigureOut">
              <a:rPr lang="de-CH" smtClean="0"/>
              <a:t>28.04.2020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B3CDF5-C2A0-475C-9FA1-52C34F796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5BA3E9-6E5C-4FC6-9C46-F8057E48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3EFA-D5D3-4E7A-A3A6-D5FEC57EB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512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170D8C7-0FC0-4292-A726-2C165A316B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B2C655B-648E-4FA7-A25C-0F5E0B251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276481-AC5B-4684-BA7E-C27150935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5422-5617-44CE-84A7-DD99DB20034F}" type="datetimeFigureOut">
              <a:rPr lang="de-CH" smtClean="0"/>
              <a:t>28.04.2020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255348-5CE3-4E04-A737-713B6898E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D07DC7-CCBD-40C0-9D55-033D77903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3EFA-D5D3-4E7A-A3A6-D5FEC57EB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813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392FD-C349-45B6-9F6E-9A1E19998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08B4DF-52E0-456C-9239-6DF055668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C41B9E-8F82-4F44-B08C-90C8357DC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5422-5617-44CE-84A7-DD99DB20034F}" type="datetimeFigureOut">
              <a:rPr lang="de-CH" smtClean="0"/>
              <a:t>28.04.2020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294B44-A74B-4467-8251-2EEAB5E13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3D4AC7-479D-43D0-BCE7-E9C54BC52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3EFA-D5D3-4E7A-A3A6-D5FEC57EB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4442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C57CDF-5BFE-485A-9FF9-C163B5FAC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B91FB9-727B-49E6-BB5E-8D9214C22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DA4125-5B62-4F22-A2EF-809C9394B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5422-5617-44CE-84A7-DD99DB20034F}" type="datetimeFigureOut">
              <a:rPr lang="de-CH" smtClean="0"/>
              <a:t>28.04.2020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D90814-CDDC-4D47-964F-66879491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67B244-418E-4702-9014-57DEAD65E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3EFA-D5D3-4E7A-A3A6-D5FEC57EB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9155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ABE42E-3BF1-493F-9B78-878BED9FF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65EF7A-8F75-4BB2-8590-9FFBAC8F7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346D228-E362-4C56-8D94-FA25D6653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976657A-3736-4FDC-B3BD-434A465F4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5422-5617-44CE-84A7-DD99DB20034F}" type="datetimeFigureOut">
              <a:rPr lang="de-CH" smtClean="0"/>
              <a:t>28.04.2020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B55368F-2144-445B-A20C-91C3365BF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AE6927B-8DC9-461E-82FF-455296C9A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3EFA-D5D3-4E7A-A3A6-D5FEC57EB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009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121746-09D9-4090-9BBD-8A83A0837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7C931C5-305E-4FB7-823D-D350D4B63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81893E3-214B-4074-A5E9-107E10E80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936E753-32D8-46CE-AA3E-09AFFA275E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6A78F-0D85-4C4E-A076-426CB25760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D6C2E05-26FC-4A00-ABBC-77152F316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5422-5617-44CE-84A7-DD99DB20034F}" type="datetimeFigureOut">
              <a:rPr lang="de-CH" smtClean="0"/>
              <a:t>28.04.2020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1B6B88E-1B62-4056-A22E-C393F4F39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C421423-FA04-44AB-8D57-9865305BB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3EFA-D5D3-4E7A-A3A6-D5FEC57EB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4260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8A76B0-090F-45F6-8DA5-9E1B2D035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D2FEF7B-4864-4A5F-B73A-B34E0123D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5422-5617-44CE-84A7-DD99DB20034F}" type="datetimeFigureOut">
              <a:rPr lang="de-CH" smtClean="0"/>
              <a:t>28.04.2020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BF77FFD-B196-4428-A3B6-5B2E025D4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35E9442-6292-4EF7-AFF1-5A7732862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3EFA-D5D3-4E7A-A3A6-D5FEC57EB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948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9568C06-E2D8-493C-BE6E-290BE44C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5422-5617-44CE-84A7-DD99DB20034F}" type="datetimeFigureOut">
              <a:rPr lang="de-CH" smtClean="0"/>
              <a:t>28.04.2020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25972CF-0246-4458-9FE5-8F0EAA5E6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E37C1D6-2800-4C0E-BA0C-6A7F5B15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3EFA-D5D3-4E7A-A3A6-D5FEC57EB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3752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70C307-FA22-49AA-98E1-09DDB79E7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F67898-B83A-4C12-8D62-93E4087AE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C50FF86-0197-429C-97BE-59F55932FA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58D233-3D0A-4B14-8A41-D4DC198CB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5422-5617-44CE-84A7-DD99DB20034F}" type="datetimeFigureOut">
              <a:rPr lang="de-CH" smtClean="0"/>
              <a:t>28.04.2020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F16CB43-7DBD-4A01-ADBD-A2AE3A5DC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8F184D9-C4C3-4D35-8498-6E39F0CD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3EFA-D5D3-4E7A-A3A6-D5FEC57EB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202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C99B10-BE01-4E66-B4B8-F3293E26D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8958B24-A650-4342-B5C1-304131BB58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C580DC-BD9F-4A32-BDF8-68D8620C9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C0B23B-CFAE-4EFD-A47B-0542F6413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5422-5617-44CE-84A7-DD99DB20034F}" type="datetimeFigureOut">
              <a:rPr lang="de-CH" smtClean="0"/>
              <a:t>28.04.2020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7CDF3F-BD70-46DB-A20B-0B1A8E56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5D7D7DE-BA2E-4EFE-AC89-BA77E837A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3EFA-D5D3-4E7A-A3A6-D5FEC57EB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9046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C345F7C-FDCB-40D2-86E9-348FFFBF0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5BB376C-C7D4-4AC2-9FC2-8503D2E89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2E5D46-4CDD-4A9F-8087-F9A450221C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E5422-5617-44CE-84A7-DD99DB20034F}" type="datetimeFigureOut">
              <a:rPr lang="de-CH" smtClean="0"/>
              <a:t>28.04.2020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7E51AC-7C22-4363-95B6-B75A6DEEE7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548F2E-3CC9-418E-9002-E5140CE75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A3EFA-D5D3-4E7A-A3A6-D5FEC57EB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8254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n4RjJKxsamQ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4000">
              <a:srgbClr val="C00000"/>
            </a:gs>
            <a:gs pos="83000">
              <a:srgbClr val="FF0000"/>
            </a:gs>
            <a:gs pos="100000">
              <a:schemeClr val="tx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C5A1FA6-BA20-4651-8402-8CC6031B9BE9}"/>
              </a:ext>
            </a:extLst>
          </p:cNvPr>
          <p:cNvSpPr txBox="1"/>
          <p:nvPr/>
        </p:nvSpPr>
        <p:spPr>
          <a:xfrm>
            <a:off x="862828" y="567373"/>
            <a:ext cx="1018304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7000" b="1" dirty="0">
                <a:solidFill>
                  <a:srgbClr val="FFFF00"/>
                </a:solidFill>
              </a:rPr>
              <a:t>Scorpions: Wind </a:t>
            </a:r>
            <a:r>
              <a:rPr lang="de-CH" sz="7000" b="1" dirty="0" err="1">
                <a:solidFill>
                  <a:srgbClr val="FFFF00"/>
                </a:solidFill>
              </a:rPr>
              <a:t>of</a:t>
            </a:r>
            <a:r>
              <a:rPr lang="de-CH" sz="7000" b="1" dirty="0">
                <a:solidFill>
                  <a:srgbClr val="FFFF00"/>
                </a:solidFill>
              </a:rPr>
              <a:t> Change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936EC62-A32D-496A-AF6A-3B28289EC856}"/>
              </a:ext>
            </a:extLst>
          </p:cNvPr>
          <p:cNvSpPr txBox="1"/>
          <p:nvPr/>
        </p:nvSpPr>
        <p:spPr>
          <a:xfrm>
            <a:off x="3640007" y="2060321"/>
            <a:ext cx="491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hlinkClick r:id="rId2"/>
              </a:rPr>
              <a:t>https://www.youtube.com/watch?v=n4RjJKxsamQ</a:t>
            </a:r>
            <a:endParaRPr lang="de-CH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7D76803-C09D-4E45-BBCD-D1295EF58BF0}"/>
              </a:ext>
            </a:extLst>
          </p:cNvPr>
          <p:cNvSpPr txBox="1"/>
          <p:nvPr/>
        </p:nvSpPr>
        <p:spPr>
          <a:xfrm>
            <a:off x="962039" y="2014155"/>
            <a:ext cx="1949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>
                <a:solidFill>
                  <a:srgbClr val="FFFF00"/>
                </a:solidFill>
              </a:rPr>
              <a:t>Link zum Lied: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6E54558-25FE-4016-AA0A-318EDCE44194}"/>
              </a:ext>
            </a:extLst>
          </p:cNvPr>
          <p:cNvSpPr txBox="1"/>
          <p:nvPr/>
        </p:nvSpPr>
        <p:spPr>
          <a:xfrm>
            <a:off x="962039" y="5060229"/>
            <a:ext cx="4215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>
                <a:solidFill>
                  <a:srgbClr val="FFFF00"/>
                </a:solidFill>
              </a:rPr>
              <a:t>Musikstil der Gruppe: Hard Rock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BAE02FC-AEE5-4201-BC4D-C5EC05E5DDC2}"/>
              </a:ext>
            </a:extLst>
          </p:cNvPr>
          <p:cNvSpPr txBox="1"/>
          <p:nvPr/>
        </p:nvSpPr>
        <p:spPr>
          <a:xfrm>
            <a:off x="962039" y="3727383"/>
            <a:ext cx="1800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>
                <a:solidFill>
                  <a:srgbClr val="FFFF00"/>
                </a:solidFill>
              </a:rPr>
              <a:t>Datum: 1991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5E9A244-571D-43C2-9866-2C3DEB9F065D}"/>
              </a:ext>
            </a:extLst>
          </p:cNvPr>
          <p:cNvSpPr txBox="1"/>
          <p:nvPr/>
        </p:nvSpPr>
        <p:spPr>
          <a:xfrm>
            <a:off x="962039" y="4393806"/>
            <a:ext cx="2490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>
                <a:solidFill>
                  <a:srgbClr val="FFFF00"/>
                </a:solidFill>
              </a:rPr>
              <a:t>Gruppe: Scorpions</a:t>
            </a:r>
          </a:p>
        </p:txBody>
      </p:sp>
      <p:pic>
        <p:nvPicPr>
          <p:cNvPr id="11" name="Picture 2" descr="Scorpions - Wind Of Change (1990, CD) | Discogs">
            <a:extLst>
              <a:ext uri="{FF2B5EF4-FFF2-40B4-BE49-F238E27FC236}">
                <a16:creationId xmlns:a16="http://schemas.microsoft.com/office/drawing/2014/main" id="{1DECF33C-1364-4C03-8C48-4B3E4B476F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8" b="1467"/>
          <a:stretch/>
        </p:blipFill>
        <p:spPr bwMode="auto">
          <a:xfrm>
            <a:off x="7495841" y="2825974"/>
            <a:ext cx="4236048" cy="356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362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38000">
              <a:srgbClr val="C00000"/>
            </a:gs>
            <a:gs pos="26000">
              <a:srgbClr val="FF0000"/>
            </a:gs>
            <a:gs pos="100000">
              <a:schemeClr val="tx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Meine, Jabs, R.Schenker und Mąciwoda, 2014">
            <a:extLst>
              <a:ext uri="{FF2B5EF4-FFF2-40B4-BE49-F238E27FC236}">
                <a16:creationId xmlns:a16="http://schemas.microsoft.com/office/drawing/2014/main" id="{2D78D360-03D0-4D00-B5B2-A38730FC6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797" y="2782760"/>
            <a:ext cx="4411509" cy="330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DFFA30BC-4E2F-4A1E-BCCA-CD20525CD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156" y="358275"/>
            <a:ext cx="9619013" cy="203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2F9F3528-CB01-4139-A146-0CF16AC4BE3C}"/>
              </a:ext>
            </a:extLst>
          </p:cNvPr>
          <p:cNvSpPr/>
          <p:nvPr/>
        </p:nvSpPr>
        <p:spPr>
          <a:xfrm>
            <a:off x="1282160" y="2977489"/>
            <a:ext cx="52630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Scorpions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deutsche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Hardrockband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die 1965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gegründet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wurde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Ihre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Lieder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auf der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ganzen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Welt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bekannt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CH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 verkauften über 110 Millionen Platten und CDs und gehören so zu erfolgreichsten Bands der Musikgeschichte.</a:t>
            </a:r>
            <a:endParaRPr lang="en-US" sz="2400" b="0" i="0" dirty="0"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37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4000">
              <a:srgbClr val="C00000"/>
            </a:gs>
            <a:gs pos="83000">
              <a:srgbClr val="FF0000"/>
            </a:gs>
            <a:gs pos="100000">
              <a:schemeClr val="tx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C5A1FA6-BA20-4651-8402-8CC6031B9BE9}"/>
              </a:ext>
            </a:extLst>
          </p:cNvPr>
          <p:cNvSpPr txBox="1"/>
          <p:nvPr/>
        </p:nvSpPr>
        <p:spPr>
          <a:xfrm>
            <a:off x="421191" y="329198"/>
            <a:ext cx="26868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6000" dirty="0">
                <a:solidFill>
                  <a:srgbClr val="FFFF00"/>
                </a:solidFill>
              </a:rPr>
              <a:t>Liedtext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030CB1B-6072-40F2-B435-6C6F271FDB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57" r="17541"/>
          <a:stretch/>
        </p:blipFill>
        <p:spPr>
          <a:xfrm>
            <a:off x="5898681" y="432719"/>
            <a:ext cx="4007317" cy="3009168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01FA21C4-7275-4336-B961-C4DEEC4A22DF}"/>
              </a:ext>
            </a:extLst>
          </p:cNvPr>
          <p:cNvSpPr/>
          <p:nvPr/>
        </p:nvSpPr>
        <p:spPr>
          <a:xfrm>
            <a:off x="594001" y="4324706"/>
            <a:ext cx="10609361" cy="2100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Nach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 dem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zweiten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Weltkrieg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 war 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Deutschland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durch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eine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 Mauer in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zwei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Teile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geteilt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worden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 (BRD und DDR). Die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eine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Seite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 (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Osten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) stand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unter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 dem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Einfluss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Russlands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, die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andere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Seite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 (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Westen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)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unter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 dem der USA. 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Das Lied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handelt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 von der </a:t>
            </a:r>
            <a:r>
              <a:rPr lang="en-US" sz="2400" b="0" i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Zeit um 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1989,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als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diese</a:t>
            </a:r>
            <a:r>
              <a:rPr lang="en-US" sz="24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Trennun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g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 aufgehoben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wurde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 und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sich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 die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beiden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 Seiten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annäherten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  <a:endParaRPr lang="en-US" sz="2400" b="0" i="0" dirty="0"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  <a:p>
            <a:endParaRPr lang="en-US" sz="1050" b="0" i="0" dirty="0"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02AD8D04-3864-4841-B279-B1BBEF3517CC}"/>
              </a:ext>
            </a:extLst>
          </p:cNvPr>
          <p:cNvSpPr/>
          <p:nvPr/>
        </p:nvSpPr>
        <p:spPr>
          <a:xfrm>
            <a:off x="4991499" y="3528314"/>
            <a:ext cx="5821680" cy="53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Durchbrechung</a:t>
            </a:r>
            <a:r>
              <a:rPr lang="en-US" b="0" i="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 und </a:t>
            </a:r>
            <a:r>
              <a:rPr lang="en-US" b="0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Zerstörung</a:t>
            </a:r>
            <a:r>
              <a:rPr lang="en-US" b="0" i="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 der Berliner Mauer</a:t>
            </a:r>
          </a:p>
          <a:p>
            <a:pPr algn="ctr"/>
            <a:endParaRPr lang="en-US" sz="1050" b="0" i="0" dirty="0"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367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Breitbild</PresentationFormat>
  <Paragraphs>10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Zeller Tobias (KfK)</dc:creator>
  <cp:lastModifiedBy>Zeller Tobias (KfK)</cp:lastModifiedBy>
  <cp:revision>6</cp:revision>
  <dcterms:created xsi:type="dcterms:W3CDTF">2020-04-28T04:13:21Z</dcterms:created>
  <dcterms:modified xsi:type="dcterms:W3CDTF">2020-04-28T05:10:15Z</dcterms:modified>
</cp:coreProperties>
</file>