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21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252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976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955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402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314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984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08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264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331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399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5543-D27F-4C2F-9E6D-4C7268F73D94}" type="datetimeFigureOut">
              <a:rPr lang="de-CH" smtClean="0"/>
              <a:t>24.03.2020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135AD-9E7F-48E8-85BF-4E3655ABA1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821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1779" y="270587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white</a:t>
            </a:r>
            <a:endParaRPr lang="de-CH" sz="8000" dirty="0"/>
          </a:p>
        </p:txBody>
      </p:sp>
    </p:spTree>
    <p:extLst>
      <p:ext uri="{BB962C8B-B14F-4D97-AF65-F5344CB8AC3E}">
        <p14:creationId xmlns:p14="http://schemas.microsoft.com/office/powerpoint/2010/main" val="127151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0" y="4730621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dark</a:t>
            </a:r>
            <a:r>
              <a:rPr lang="de-CH" sz="8000" dirty="0"/>
              <a:t> </a:t>
            </a:r>
            <a:r>
              <a:rPr lang="de-CH" sz="8000" dirty="0" err="1"/>
              <a:t>blue</a:t>
            </a:r>
            <a:endParaRPr lang="de-CH" sz="8000" dirty="0"/>
          </a:p>
        </p:txBody>
      </p:sp>
      <p:sp>
        <p:nvSpPr>
          <p:cNvPr id="2" name="Rechteck 1"/>
          <p:cNvSpPr/>
          <p:nvPr/>
        </p:nvSpPr>
        <p:spPr>
          <a:xfrm>
            <a:off x="5850294" y="0"/>
            <a:ext cx="6341706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5850294" y="4730620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/>
              <a:t>light </a:t>
            </a:r>
            <a:r>
              <a:rPr lang="de-CH" sz="8000" dirty="0" err="1"/>
              <a:t>blue</a:t>
            </a:r>
            <a:endParaRPr lang="de-CH" sz="8000" dirty="0"/>
          </a:p>
        </p:txBody>
      </p:sp>
    </p:spTree>
    <p:extLst>
      <p:ext uri="{BB962C8B-B14F-4D97-AF65-F5344CB8AC3E}">
        <p14:creationId xmlns:p14="http://schemas.microsoft.com/office/powerpoint/2010/main" val="169121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42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0" y="4730621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dark</a:t>
            </a:r>
            <a:r>
              <a:rPr lang="de-CH" sz="8000" dirty="0"/>
              <a:t> </a:t>
            </a:r>
            <a:r>
              <a:rPr lang="de-CH" sz="8000" dirty="0" err="1"/>
              <a:t>green</a:t>
            </a:r>
            <a:endParaRPr lang="de-CH" sz="8000" dirty="0"/>
          </a:p>
        </p:txBody>
      </p:sp>
      <p:sp>
        <p:nvSpPr>
          <p:cNvPr id="2" name="Rechteck 1"/>
          <p:cNvSpPr/>
          <p:nvPr/>
        </p:nvSpPr>
        <p:spPr>
          <a:xfrm>
            <a:off x="5850294" y="0"/>
            <a:ext cx="6341706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5850294" y="4730620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/>
              <a:t>light </a:t>
            </a:r>
            <a:r>
              <a:rPr lang="de-CH" sz="8000" dirty="0" err="1"/>
              <a:t>green</a:t>
            </a:r>
            <a:endParaRPr lang="de-CH" sz="8000" dirty="0"/>
          </a:p>
        </p:txBody>
      </p:sp>
    </p:spTree>
    <p:extLst>
      <p:ext uri="{BB962C8B-B14F-4D97-AF65-F5344CB8AC3E}">
        <p14:creationId xmlns:p14="http://schemas.microsoft.com/office/powerpoint/2010/main" val="34197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018590" y="1483567"/>
            <a:ext cx="1642189" cy="1688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3275044" y="3998167"/>
            <a:ext cx="1427584" cy="1427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/>
          <p:cNvSpPr/>
          <p:nvPr/>
        </p:nvSpPr>
        <p:spPr>
          <a:xfrm>
            <a:off x="5728995" y="2043403"/>
            <a:ext cx="2920482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Gleichschenkliges Dreieck 7"/>
          <p:cNvSpPr/>
          <p:nvPr/>
        </p:nvSpPr>
        <p:spPr>
          <a:xfrm>
            <a:off x="9180546" y="3519014"/>
            <a:ext cx="2043404" cy="18101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/>
          <p:cNvSpPr txBox="1"/>
          <p:nvPr/>
        </p:nvSpPr>
        <p:spPr>
          <a:xfrm>
            <a:off x="2845837" y="16012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shapes</a:t>
            </a:r>
            <a:endParaRPr lang="de-CH" sz="8000" dirty="0"/>
          </a:p>
        </p:txBody>
      </p:sp>
      <p:sp>
        <p:nvSpPr>
          <p:cNvPr id="10" name="Textfeld 9"/>
          <p:cNvSpPr txBox="1"/>
          <p:nvPr/>
        </p:nvSpPr>
        <p:spPr>
          <a:xfrm>
            <a:off x="511627" y="3091180"/>
            <a:ext cx="2656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6000" dirty="0" err="1"/>
              <a:t>circle</a:t>
            </a:r>
            <a:endParaRPr lang="de-CH" sz="6000" dirty="0"/>
          </a:p>
        </p:txBody>
      </p:sp>
      <p:sp>
        <p:nvSpPr>
          <p:cNvPr id="11" name="Textfeld 10"/>
          <p:cNvSpPr txBox="1"/>
          <p:nvPr/>
        </p:nvSpPr>
        <p:spPr>
          <a:xfrm>
            <a:off x="2660779" y="5329153"/>
            <a:ext cx="2656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6000" dirty="0" err="1"/>
              <a:t>square</a:t>
            </a:r>
            <a:endParaRPr lang="de-CH" sz="6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298233" y="3299058"/>
            <a:ext cx="37120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6000" dirty="0" err="1"/>
              <a:t>rectangle</a:t>
            </a:r>
            <a:endParaRPr lang="de-CH" sz="6000" dirty="0"/>
          </a:p>
        </p:txBody>
      </p:sp>
      <p:sp>
        <p:nvSpPr>
          <p:cNvPr id="13" name="Textfeld 12"/>
          <p:cNvSpPr txBox="1"/>
          <p:nvPr/>
        </p:nvSpPr>
        <p:spPr>
          <a:xfrm>
            <a:off x="8346234" y="5425751"/>
            <a:ext cx="37120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6000" dirty="0" err="1"/>
              <a:t>triangle</a:t>
            </a:r>
            <a:endParaRPr lang="de-CH" sz="6000" dirty="0"/>
          </a:p>
        </p:txBody>
      </p:sp>
    </p:spTree>
    <p:extLst>
      <p:ext uri="{BB962C8B-B14F-4D97-AF65-F5344CB8AC3E}">
        <p14:creationId xmlns:p14="http://schemas.microsoft.com/office/powerpoint/2010/main" val="26953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1779" y="270587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red</a:t>
            </a:r>
            <a:endParaRPr lang="de-CH" sz="8000" dirty="0"/>
          </a:p>
        </p:txBody>
      </p:sp>
    </p:spTree>
    <p:extLst>
      <p:ext uri="{BB962C8B-B14F-4D97-AF65-F5344CB8AC3E}">
        <p14:creationId xmlns:p14="http://schemas.microsoft.com/office/powerpoint/2010/main" val="30420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1779" y="270587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blue</a:t>
            </a:r>
            <a:endParaRPr lang="de-CH" sz="8000" dirty="0"/>
          </a:p>
        </p:txBody>
      </p:sp>
    </p:spTree>
    <p:extLst>
      <p:ext uri="{BB962C8B-B14F-4D97-AF65-F5344CB8AC3E}">
        <p14:creationId xmlns:p14="http://schemas.microsoft.com/office/powerpoint/2010/main" val="41412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1779" y="270587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green</a:t>
            </a:r>
            <a:endParaRPr lang="de-CH" sz="8000" dirty="0"/>
          </a:p>
        </p:txBody>
      </p:sp>
    </p:spTree>
    <p:extLst>
      <p:ext uri="{BB962C8B-B14F-4D97-AF65-F5344CB8AC3E}">
        <p14:creationId xmlns:p14="http://schemas.microsoft.com/office/powerpoint/2010/main" val="370018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1779" y="270587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brown</a:t>
            </a:r>
            <a:endParaRPr lang="de-CH" sz="8000" dirty="0"/>
          </a:p>
        </p:txBody>
      </p:sp>
    </p:spTree>
    <p:extLst>
      <p:ext uri="{BB962C8B-B14F-4D97-AF65-F5344CB8AC3E}">
        <p14:creationId xmlns:p14="http://schemas.microsoft.com/office/powerpoint/2010/main" val="193027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1779" y="270587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violet</a:t>
            </a:r>
            <a:endParaRPr lang="de-CH" sz="8000" dirty="0"/>
          </a:p>
        </p:txBody>
      </p:sp>
    </p:spTree>
    <p:extLst>
      <p:ext uri="{BB962C8B-B14F-4D97-AF65-F5344CB8AC3E}">
        <p14:creationId xmlns:p14="http://schemas.microsoft.com/office/powerpoint/2010/main" val="112848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1779" y="270587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/>
              <a:t>yellow</a:t>
            </a:r>
            <a:endParaRPr lang="de-CH" sz="8000" dirty="0"/>
          </a:p>
        </p:txBody>
      </p:sp>
    </p:spTree>
    <p:extLst>
      <p:ext uri="{BB962C8B-B14F-4D97-AF65-F5344CB8AC3E}">
        <p14:creationId xmlns:p14="http://schemas.microsoft.com/office/powerpoint/2010/main" val="50412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1779" y="270587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/>
              <a:t>orange</a:t>
            </a:r>
          </a:p>
        </p:txBody>
      </p:sp>
    </p:spTree>
    <p:extLst>
      <p:ext uri="{BB962C8B-B14F-4D97-AF65-F5344CB8AC3E}">
        <p14:creationId xmlns:p14="http://schemas.microsoft.com/office/powerpoint/2010/main" val="277401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041779" y="2705878"/>
            <a:ext cx="5980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0" dirty="0" err="1">
                <a:solidFill>
                  <a:schemeClr val="bg1"/>
                </a:solidFill>
              </a:rPr>
              <a:t>black</a:t>
            </a:r>
            <a:endParaRPr lang="de-CH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Breitbild</PresentationFormat>
  <Paragraphs>18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Zeller</dc:creator>
  <cp:lastModifiedBy>Caroline Hulsbergen</cp:lastModifiedBy>
  <cp:revision>2</cp:revision>
  <dcterms:created xsi:type="dcterms:W3CDTF">2017-01-10T20:12:08Z</dcterms:created>
  <dcterms:modified xsi:type="dcterms:W3CDTF">2020-03-24T15:19:46Z</dcterms:modified>
</cp:coreProperties>
</file>