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655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23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84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397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094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416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508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715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406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00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972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00691-9B61-4A88-B3E7-A21B088048AC}" type="datetimeFigureOut">
              <a:rPr lang="de-CH" smtClean="0"/>
              <a:t>09.02.2023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9C90F-4922-4CCF-A89D-20E9D4D2EE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345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45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975"/>
            <a:ext cx="12192000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1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5-Johan1.wav"/>
          </p:stSnd>
        </p:sndAc>
      </p:transition>
    </mc:Choice>
    <mc:Fallback>
      <p:transition spd="slow">
        <p:sndAc>
          <p:stSnd>
            <p:snd r:embed="rId2" name="5-Johan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5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5-Johan2.wav"/>
          </p:stSnd>
        </p:sndAc>
      </p:transition>
    </mc:Choice>
    <mc:Fallback>
      <p:transition spd="slow">
        <p:sndAc>
          <p:stSnd>
            <p:snd r:embed="rId2" name="5-Johan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6-Charlotte1.wav"/>
          </p:stSnd>
        </p:sndAc>
      </p:transition>
    </mc:Choice>
    <mc:Fallback>
      <p:transition spd="slow">
        <p:sndAc>
          <p:stSnd>
            <p:snd r:embed="rId2" name="6-Charlott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8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6-Charlotte2.wav"/>
          </p:stSnd>
        </p:sndAc>
      </p:transition>
    </mc:Choice>
    <mc:Fallback>
      <p:transition spd="slow">
        <p:sndAc>
          <p:stSnd>
            <p:snd r:embed="rId2" name="6-Charlotte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7-Thea1.wav"/>
          </p:stSnd>
        </p:sndAc>
      </p:transition>
    </mc:Choice>
    <mc:Fallback>
      <p:transition spd="slow">
        <p:sndAc>
          <p:stSnd>
            <p:snd r:embed="rId2" name="7-The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7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7-Thea2.wav"/>
          </p:stSnd>
        </p:sndAc>
      </p:transition>
    </mc:Choice>
    <mc:Fallback>
      <p:transition spd="slow">
        <p:sndAc>
          <p:stSnd>
            <p:snd r:embed="rId2" name="7-The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5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8-Liliane1.wav"/>
          </p:stSnd>
        </p:sndAc>
      </p:transition>
    </mc:Choice>
    <mc:Fallback>
      <p:transition spd="slow">
        <p:sndAc>
          <p:stSnd>
            <p:snd r:embed="rId2" name="8-Lilian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3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8-Liliane2.wav"/>
          </p:stSnd>
        </p:sndAc>
      </p:transition>
    </mc:Choice>
    <mc:Fallback>
      <p:transition spd="slow">
        <p:sndAc>
          <p:stSnd>
            <p:snd r:embed="rId2" name="8-Liliane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9-Jonas1.wav"/>
          </p:stSnd>
        </p:sndAc>
      </p:transition>
    </mc:Choice>
    <mc:Fallback>
      <p:transition spd="slow">
        <p:sndAc>
          <p:stSnd>
            <p:snd r:embed="rId2" name="9-Jonas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4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9-Jonas2.wav"/>
          </p:stSnd>
        </p:sndAc>
      </p:transition>
    </mc:Choice>
    <mc:Fallback>
      <p:transition spd="slow">
        <p:sndAc>
          <p:stSnd>
            <p:snd r:embed="rId2" name="9-Jonas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-Arda1.wav"/>
          </p:stSnd>
        </p:sndAc>
      </p:transition>
    </mc:Choice>
    <mc:Fallback>
      <p:transition spd="slow">
        <p:sndAc>
          <p:stSnd>
            <p:snd r:embed="rId2" name="1-Ard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0-Elisa1.wav"/>
          </p:stSnd>
        </p:sndAc>
      </p:transition>
    </mc:Choice>
    <mc:Fallback>
      <p:transition spd="slow">
        <p:sndAc>
          <p:stSnd>
            <p:snd r:embed="rId2" name="10-Elis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3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0-Elisa2.wav"/>
          </p:stSnd>
        </p:sndAc>
      </p:transition>
    </mc:Choice>
    <mc:Fallback>
      <p:transition spd="slow">
        <p:sndAc>
          <p:stSnd>
            <p:snd r:embed="rId2" name="10-Elis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1-Felix1.wav"/>
          </p:stSnd>
        </p:sndAc>
      </p:transition>
    </mc:Choice>
    <mc:Fallback>
      <p:transition spd="slow">
        <p:sndAc>
          <p:stSnd>
            <p:snd r:embed="rId2" name="11-Felix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1-Felix2.wav"/>
          </p:stSnd>
        </p:sndAc>
      </p:transition>
    </mc:Choice>
    <mc:Fallback>
      <p:transition spd="slow">
        <p:sndAc>
          <p:stSnd>
            <p:snd r:embed="rId2" name="11-Felix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6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2-Adina1.wav"/>
          </p:stSnd>
        </p:sndAc>
      </p:transition>
    </mc:Choice>
    <mc:Fallback>
      <p:transition spd="slow">
        <p:sndAc>
          <p:stSnd>
            <p:snd r:embed="rId2" name="12-Adin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2-Adina2.wav"/>
          </p:stSnd>
        </p:sndAc>
      </p:transition>
    </mc:Choice>
    <mc:Fallback>
      <p:transition spd="slow">
        <p:sndAc>
          <p:stSnd>
            <p:snd r:embed="rId2" name="12-Adin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3-Adina1.wav"/>
          </p:stSnd>
        </p:sndAc>
      </p:transition>
    </mc:Choice>
    <mc:Fallback>
      <p:transition spd="slow">
        <p:sndAc>
          <p:stSnd>
            <p:snd r:embed="rId2" name="13-Adin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8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3-Adina2.wav"/>
          </p:stSnd>
        </p:sndAc>
      </p:transition>
    </mc:Choice>
    <mc:Fallback>
      <p:transition spd="slow">
        <p:sndAc>
          <p:stSnd>
            <p:snd r:embed="rId2" name="13-Adin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5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4-Lovis1.wav"/>
          </p:stSnd>
        </p:sndAc>
      </p:transition>
    </mc:Choice>
    <mc:Fallback>
      <p:transition spd="slow">
        <p:sndAc>
          <p:stSnd>
            <p:snd r:embed="rId2" name="14-Lovis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4-Lovis2.wav"/>
          </p:stSnd>
        </p:sndAc>
      </p:transition>
    </mc:Choice>
    <mc:Fallback>
      <p:transition spd="slow">
        <p:sndAc>
          <p:stSnd>
            <p:snd r:embed="rId2" name="14-Lovis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-Arda2.wav"/>
          </p:stSnd>
        </p:sndAc>
      </p:transition>
    </mc:Choice>
    <mc:Fallback>
      <p:transition spd="slow">
        <p:sndAc>
          <p:stSnd>
            <p:snd r:embed="rId2" name="1-Ard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5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5-Grete1.wav"/>
          </p:stSnd>
        </p:sndAc>
      </p:transition>
    </mc:Choice>
    <mc:Fallback>
      <p:transition spd="slow">
        <p:sndAc>
          <p:stSnd>
            <p:snd r:embed="rId2" name="15-Gret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4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5-Grete2.wav"/>
          </p:stSnd>
        </p:sndAc>
      </p:transition>
    </mc:Choice>
    <mc:Fallback>
      <p:transition spd="slow">
        <p:sndAc>
          <p:stSnd>
            <p:snd r:embed="rId2" name="15-Grete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9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6-Chiara1.wav"/>
          </p:stSnd>
        </p:sndAc>
      </p:transition>
    </mc:Choice>
    <mc:Fallback>
      <p:transition spd="slow">
        <p:sndAc>
          <p:stSnd>
            <p:snd r:embed="rId2" name="16-Chiar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4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6-Chiara2.wav"/>
          </p:stSnd>
        </p:sndAc>
      </p:transition>
    </mc:Choice>
    <mc:Fallback>
      <p:transition spd="slow">
        <p:sndAc>
          <p:stSnd>
            <p:snd r:embed="rId2" name="16-Chiar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7-Jack1.wav"/>
          </p:stSnd>
        </p:sndAc>
      </p:transition>
    </mc:Choice>
    <mc:Fallback>
      <p:transition spd="slow">
        <p:sndAc>
          <p:stSnd>
            <p:snd r:embed="rId2" name="17-Jack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0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7-Jack2.wav"/>
          </p:stSnd>
        </p:sndAc>
      </p:transition>
    </mc:Choice>
    <mc:Fallback>
      <p:transition spd="slow">
        <p:sndAc>
          <p:stSnd>
            <p:snd r:embed="rId2" name="17-Jack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8-Harriet1.wav"/>
          </p:stSnd>
        </p:sndAc>
      </p:transition>
    </mc:Choice>
    <mc:Fallback>
      <p:transition spd="slow">
        <p:sndAc>
          <p:stSnd>
            <p:snd r:embed="rId2" name="18-Harriet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5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8-Harriet2.wav"/>
          </p:stSnd>
        </p:sndAc>
      </p:transition>
    </mc:Choice>
    <mc:Fallback>
      <p:transition spd="slow">
        <p:sndAc>
          <p:stSnd>
            <p:snd r:embed="rId2" name="18-Harriet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9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9-Jule1.wav"/>
          </p:stSnd>
        </p:sndAc>
      </p:transition>
    </mc:Choice>
    <mc:Fallback>
      <p:transition spd="slow">
        <p:sndAc>
          <p:stSnd>
            <p:snd r:embed="rId2" name="19-Jul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19-Jule2.wav"/>
          </p:stSnd>
        </p:sndAc>
      </p:transition>
    </mc:Choice>
    <mc:Fallback>
      <p:transition spd="slow">
        <p:sndAc>
          <p:stSnd>
            <p:snd r:embed="rId2" name="19-Jule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-Dione1.wav"/>
          </p:stSnd>
        </p:sndAc>
      </p:transition>
    </mc:Choice>
    <mc:Fallback>
      <p:transition spd="slow">
        <p:sndAc>
          <p:stSnd>
            <p:snd r:embed="rId2" name="2-Dion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6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0-Flora1.wav"/>
          </p:stSnd>
        </p:sndAc>
      </p:transition>
    </mc:Choice>
    <mc:Fallback>
      <p:transition spd="slow">
        <p:sndAc>
          <p:stSnd>
            <p:snd r:embed="rId2" name="20-Flor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6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0-Flora2.wav"/>
          </p:stSnd>
        </p:sndAc>
      </p:transition>
    </mc:Choice>
    <mc:Fallback>
      <p:transition spd="slow">
        <p:sndAc>
          <p:stSnd>
            <p:snd r:embed="rId2" name="20-Flor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1-Nikolay1.wav"/>
          </p:stSnd>
        </p:sndAc>
      </p:transition>
    </mc:Choice>
    <mc:Fallback>
      <p:transition spd="slow">
        <p:sndAc>
          <p:stSnd>
            <p:snd r:embed="rId2" name="21-Nikolay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1-Nikolay2.wav"/>
          </p:stSnd>
        </p:sndAc>
      </p:transition>
    </mc:Choice>
    <mc:Fallback>
      <p:transition spd="slow">
        <p:sndAc>
          <p:stSnd>
            <p:snd r:embed="rId2" name="21-Nikolay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2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2-Lynn1.wav"/>
          </p:stSnd>
        </p:sndAc>
      </p:transition>
    </mc:Choice>
    <mc:Fallback>
      <p:transition spd="slow">
        <p:sndAc>
          <p:stSnd>
            <p:snd r:embed="rId2" name="22-Lynn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2-Lynn2.wav"/>
          </p:stSnd>
        </p:sndAc>
      </p:transition>
    </mc:Choice>
    <mc:Fallback>
      <p:transition spd="slow">
        <p:sndAc>
          <p:stSnd>
            <p:snd r:embed="rId2" name="22-Lynn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3-Uma1.wav"/>
          </p:stSnd>
        </p:sndAc>
      </p:transition>
    </mc:Choice>
    <mc:Fallback>
      <p:transition spd="slow">
        <p:sndAc>
          <p:stSnd>
            <p:snd r:embed="rId2" name="23-Um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4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3-Uma2.wav"/>
          </p:stSnd>
        </p:sndAc>
      </p:transition>
    </mc:Choice>
    <mc:Fallback>
      <p:transition spd="slow">
        <p:sndAc>
          <p:stSnd>
            <p:snd r:embed="rId2" name="23-Uma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1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4-Nathalie1.wav"/>
          </p:stSnd>
        </p:sndAc>
      </p:transition>
    </mc:Choice>
    <mc:Fallback>
      <p:transition spd="slow">
        <p:sndAc>
          <p:stSnd>
            <p:snd r:embed="rId2" name="24-Nathalie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4-Nathalie2.wav"/>
          </p:stSnd>
        </p:sndAc>
      </p:transition>
    </mc:Choice>
    <mc:Fallback>
      <p:transition spd="slow">
        <p:sndAc>
          <p:stSnd>
            <p:snd r:embed="rId2" name="24-Nathalie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2-Dione2.wav"/>
          </p:stSnd>
        </p:sndAc>
      </p:transition>
    </mc:Choice>
    <mc:Fallback>
      <p:transition spd="slow">
        <p:sndAc>
          <p:stSnd>
            <p:snd r:embed="rId2" name="2-Dione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9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3-Kilian1.wav"/>
          </p:stSnd>
        </p:sndAc>
      </p:transition>
    </mc:Choice>
    <mc:Fallback>
      <p:transition spd="slow">
        <p:sndAc>
          <p:stSnd>
            <p:snd r:embed="rId2" name="3-Kilian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3-Kilian2.wav"/>
          </p:stSnd>
        </p:sndAc>
      </p:transition>
    </mc:Choice>
    <mc:Fallback>
      <p:transition spd="slow">
        <p:sndAc>
          <p:stSnd>
            <p:snd r:embed="rId2" name="3-Kilian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0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4-Gregory1.wav"/>
          </p:stSnd>
        </p:sndAc>
      </p:transition>
    </mc:Choice>
    <mc:Fallback>
      <p:transition spd="slow">
        <p:sndAc>
          <p:stSnd>
            <p:snd r:embed="rId2" name="4-Gregory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sndAc>
          <p:stSnd>
            <p:snd r:embed="rId2" name="4-Gregory2.wav"/>
          </p:stSnd>
        </p:sndAc>
      </p:transition>
    </mc:Choice>
    <mc:Fallback>
      <p:transition spd="slow">
        <p:sndAc>
          <p:stSnd>
            <p:snd r:embed="rId2" name="4-Gregory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49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Zürich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Zeller Tobias (KfK)</dc:creator>
  <cp:lastModifiedBy>Zeller Tobias (KfK)</cp:lastModifiedBy>
  <cp:revision>1</cp:revision>
  <dcterms:created xsi:type="dcterms:W3CDTF">2023-02-09T15:34:55Z</dcterms:created>
  <dcterms:modified xsi:type="dcterms:W3CDTF">2023-02-09T15:35:24Z</dcterms:modified>
</cp:coreProperties>
</file>